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72AE"/>
    <a:srgbClr val="FAB442"/>
    <a:srgbClr val="DA2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20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62" b="0" i="0" u="none" strike="noStrike" baseline="0" dirty="0" smtClean="0">
                <a:effectLst/>
              </a:rPr>
              <a:t>Чувствуете ли вы себя свободным и независимым?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Да, чувствую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Женский</c:v>
                </c:pt>
                <c:pt idx="1">
                  <c:v>Мужской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97-4391-A9FF-9F436E3E9C5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очень чувствую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Женский</c:v>
                </c:pt>
                <c:pt idx="1">
                  <c:v>Мужской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97-4391-A9FF-9F436E3E9C5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Очень чувствую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Женский</c:v>
                </c:pt>
                <c:pt idx="1">
                  <c:v>Мужской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97-4391-A9FF-9F436E3E9C5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Скорее да, чем нет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Женский</c:v>
                </c:pt>
                <c:pt idx="1">
                  <c:v>Мужской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13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97-4391-A9FF-9F436E3E9C57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Совсем не чувствую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Женский</c:v>
                </c:pt>
                <c:pt idx="1">
                  <c:v>Мужской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97-4391-A9FF-9F436E3E9C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53108432"/>
        <c:axId val="1353118000"/>
      </c:barChart>
      <c:catAx>
        <c:axId val="135310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3118000"/>
        <c:crosses val="autoZero"/>
        <c:auto val="1"/>
        <c:lblAlgn val="ctr"/>
        <c:lblOffset val="100"/>
        <c:noMultiLvlLbl val="0"/>
      </c:catAx>
      <c:valAx>
        <c:axId val="1353118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3108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956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53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20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668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001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850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034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904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29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61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895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227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01DD80-BC45-475B-9622-2D7A0B41B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DA2638"/>
                </a:solidFill>
              </a:rPr>
              <a:t>Анализ результатов исследования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917658"/>
            <a:ext cx="9144000" cy="1340141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1972AE"/>
                </a:solidFill>
              </a:rPr>
              <a:t>Опрос </a:t>
            </a:r>
            <a:r>
              <a:rPr lang="ru-RU" sz="4800" b="1" dirty="0" smtClean="0">
                <a:solidFill>
                  <a:srgbClr val="1972AE"/>
                </a:solidFill>
              </a:rPr>
              <a:t>№506</a:t>
            </a:r>
            <a:endParaRPr lang="ru-RU" sz="4800" b="1" dirty="0">
              <a:solidFill>
                <a:srgbClr val="1972AE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B81A32-0836-4C82-B42B-D94B6E57D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56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91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080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048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953A2B-3323-46FF-B2D1-5909A1E01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83A1D4-3546-4CC1-BFCE-7F7D6A792E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DF08025-BC85-4B41-8AE6-95139227B9EE}"/>
              </a:ext>
            </a:extLst>
          </p:cNvPr>
          <p:cNvSpPr/>
          <p:nvPr/>
        </p:nvSpPr>
        <p:spPr>
          <a:xfrm>
            <a:off x="1023457" y="1690688"/>
            <a:ext cx="9873841" cy="4889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4702" y="2756802"/>
            <a:ext cx="9149592" cy="3149047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 опросе приняли участие 45 человек</a:t>
            </a:r>
            <a:endParaRPr lang="ru-RU" sz="2000" dirty="0"/>
          </a:p>
          <a:p>
            <a:r>
              <a:rPr lang="ru-RU" sz="2000" dirty="0" smtClean="0"/>
              <a:t>В опросе приняли участие 80% женщин и 20 % мужчин</a:t>
            </a:r>
            <a:endParaRPr lang="ru-RU" sz="2000" dirty="0"/>
          </a:p>
          <a:p>
            <a:r>
              <a:rPr lang="ru-RU" sz="2000" dirty="0" smtClean="0"/>
              <a:t>60% опрошенных состоит в браке</a:t>
            </a:r>
            <a:endParaRPr lang="ru-RU" sz="20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D0C848-AD8F-4D20-BE94-116192AD93A5}"/>
              </a:ext>
            </a:extLst>
          </p:cNvPr>
          <p:cNvSpPr/>
          <p:nvPr/>
        </p:nvSpPr>
        <p:spPr>
          <a:xfrm>
            <a:off x="932577" y="1168357"/>
            <a:ext cx="8706373" cy="752475"/>
          </a:xfrm>
          <a:prstGeom prst="rect">
            <a:avLst/>
          </a:prstGeom>
          <a:solidFill>
            <a:srgbClr val="FAB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4702" y="885039"/>
            <a:ext cx="7782186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Описание группы респондентов</a:t>
            </a:r>
          </a:p>
        </p:txBody>
      </p:sp>
    </p:spTree>
    <p:extLst>
      <p:ext uri="{BB962C8B-B14F-4D97-AF65-F5344CB8AC3E}">
        <p14:creationId xmlns:p14="http://schemas.microsoft.com/office/powerpoint/2010/main" val="1029710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23E495-C78D-4EC2-B616-E7201D305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751223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104CA81-81DE-4C82-AD23-D15B49B53021}"/>
              </a:ext>
            </a:extLst>
          </p:cNvPr>
          <p:cNvSpPr/>
          <p:nvPr/>
        </p:nvSpPr>
        <p:spPr>
          <a:xfrm>
            <a:off x="696286" y="1870275"/>
            <a:ext cx="4979182" cy="44039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8514E5-D236-4B07-A58C-9F2602744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0" y="1246541"/>
            <a:ext cx="54850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диаграммы видим, что 19 женщин и 4 мужчины чувствуют себя свободными и независимыми; 2 женщины не очень чувствуют себя свободными и независимыми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1 женщина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мужчины очень чувствуют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себя свободными и независимыми;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женщин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мужчины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скорее чувствуют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себя свободными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независимыми чем нет; 1 женщина и 1 мужчина совсем 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чувствуют себя свободными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независимыми.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Зависимость от пола, состоит в браке или нет не зависит чувствует ли себя человек свободными и независимым или нет.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диаграммы видим, что вне зависимости от пола работники в возрасте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36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55 лет чувствуют себя свободными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независимыми.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87D407-9BED-42AD-B141-4001143B7DC8}"/>
              </a:ext>
            </a:extLst>
          </p:cNvPr>
          <p:cNvSpPr/>
          <p:nvPr/>
        </p:nvSpPr>
        <p:spPr>
          <a:xfrm>
            <a:off x="1174459" y="910983"/>
            <a:ext cx="4501008" cy="671119"/>
          </a:xfrm>
          <a:prstGeom prst="rect">
            <a:avLst/>
          </a:prstGeom>
          <a:solidFill>
            <a:srgbClr val="1972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9577" y="583760"/>
            <a:ext cx="4263639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Анализ </a:t>
            </a:r>
            <a:r>
              <a:rPr lang="ru-RU" b="1" dirty="0" smtClean="0">
                <a:solidFill>
                  <a:schemeClr val="bg1"/>
                </a:solidFill>
              </a:rPr>
              <a:t>данных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18" name="Объект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3198367"/>
              </p:ext>
            </p:extLst>
          </p:nvPr>
        </p:nvGraphicFramePr>
        <p:xfrm>
          <a:off x="838200" y="1825625"/>
          <a:ext cx="51054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887640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161DC0-89F2-4DCD-A9BC-1A133F06E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BBA775E-0BBE-4B0C-9F01-173DF09B7331}"/>
              </a:ext>
            </a:extLst>
          </p:cNvPr>
          <p:cNvSpPr/>
          <p:nvPr/>
        </p:nvSpPr>
        <p:spPr>
          <a:xfrm>
            <a:off x="662731" y="2054140"/>
            <a:ext cx="10293292" cy="45260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3022629-2338-4AC0-A865-99546BBBA000}"/>
              </a:ext>
            </a:extLst>
          </p:cNvPr>
          <p:cNvSpPr/>
          <p:nvPr/>
        </p:nvSpPr>
        <p:spPr>
          <a:xfrm>
            <a:off x="838200" y="365125"/>
            <a:ext cx="8706373" cy="1325563"/>
          </a:xfrm>
          <a:prstGeom prst="rect">
            <a:avLst/>
          </a:prstGeom>
          <a:solidFill>
            <a:srgbClr val="FAB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4369" y="365125"/>
            <a:ext cx="6502167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Рекомендации </a:t>
            </a:r>
            <a:br>
              <a:rPr lang="ru-RU" sz="4000" b="1" dirty="0">
                <a:solidFill>
                  <a:schemeClr val="bg1"/>
                </a:solidFill>
              </a:rPr>
            </a:br>
            <a:r>
              <a:rPr lang="ru-RU" sz="4000" b="1" dirty="0">
                <a:solidFill>
                  <a:schemeClr val="bg1"/>
                </a:solidFill>
              </a:rPr>
              <a:t>по результатам исследования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28849"/>
            <a:ext cx="10050710" cy="4351338"/>
          </a:xfrm>
        </p:spPr>
        <p:txBody>
          <a:bodyPr>
            <a:normAutofit/>
          </a:bodyPr>
          <a:lstStyle/>
          <a:p>
            <a:r>
              <a:rPr lang="ru-RU" dirty="0"/>
              <a:t>Результат исследования позволяют сделать вывод, </a:t>
            </a:r>
            <a:r>
              <a:rPr lang="ru-RU" dirty="0" smtClean="0"/>
              <a:t>что работники в возрасте от 36 до 55 лет в большинстве чувствуют себя свободными и независимыми. </a:t>
            </a:r>
            <a:r>
              <a:rPr lang="ru-RU" dirty="0"/>
              <a:t>Это позволяет говорить о </a:t>
            </a:r>
            <a:r>
              <a:rPr lang="ru-RU" dirty="0" smtClean="0"/>
              <a:t>необходимости применения новых проектов направленных на самореализацию. </a:t>
            </a:r>
            <a:r>
              <a:rPr lang="ru-RU" dirty="0"/>
              <a:t>Особенно важно, что </a:t>
            </a:r>
            <a:r>
              <a:rPr lang="ru-RU" dirty="0" smtClean="0"/>
              <a:t>работники добились некоторой стабильности и готовы к чему-то новому.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A7F63B-22DC-4553-B6A4-8A09EF2B5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58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023E495-C78D-4EC2-B616-E7201D305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8605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479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15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83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07516" cy="675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642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52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9872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203</Words>
  <Application>Microsoft Office PowerPoint</Application>
  <PresentationFormat>Широкоэкранный</PresentationFormat>
  <Paragraphs>13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Анализ результатов исследования</vt:lpstr>
      <vt:lpstr>Описание группы респондентов</vt:lpstr>
      <vt:lpstr>Анализ данных</vt:lpstr>
      <vt:lpstr>Рекомендации  по результатам исследования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результатов исследования</dc:title>
  <dc:creator>Юрий Губин</dc:creator>
  <cp:lastModifiedBy>Катя</cp:lastModifiedBy>
  <cp:revision>10</cp:revision>
  <dcterms:created xsi:type="dcterms:W3CDTF">2024-06-13T04:19:17Z</dcterms:created>
  <dcterms:modified xsi:type="dcterms:W3CDTF">2024-06-24T18:10:39Z</dcterms:modified>
</cp:coreProperties>
</file>